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B9EC7-D278-ED4E-9A5A-85A1741563F5}" type="datetimeFigureOut">
              <a:rPr lang="en-US" smtClean="0"/>
              <a:t>8/04/16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C7FB8-28D8-5F42-98E9-38C0E168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C7FB8-28D8-5F42-98E9-38C0E1688B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2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0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3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4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2EDD-6B9F-7E45-BEFF-90F1D4DB1246}" type="datetimeFigureOut">
              <a:rPr lang="en-US" smtClean="0"/>
              <a:t>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2110-C635-5C41-BFCD-C3051CA50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nedaycloser/9361322337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reamsailors/11813662513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iversey/15342713191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hyperlink" Target="http://www.disneyclips.com/imagesnewb2/winniethepooh8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rryskeates/7992970744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nhomer/14801012454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ttpaish/6829081862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coreburn/754509790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121831@N00/6027569462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ctionvance/14522158372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ah-yeah/4850690980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paulsynnott/270924886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s://www.flickr.com/photos/porchewest/933223738/" TargetMode="External"/><Relationship Id="rId5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IST_logo_1.a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6" y="341828"/>
            <a:ext cx="855694" cy="780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4969" y="2967335"/>
            <a:ext cx="5214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images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352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AU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Foundation Earth and </a:t>
            </a:r>
            <a:r>
              <a:rPr lang="en-AU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space </a:t>
            </a:r>
            <a:r>
              <a:rPr lang="en-AU" sz="10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AU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ciences</a:t>
            </a:r>
            <a:endParaRPr lang="en-AU" sz="1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>
              <a:tabLst>
                <a:tab pos="2865755" algn="ctr"/>
                <a:tab pos="5731510" algn="r"/>
              </a:tabLst>
            </a:pPr>
            <a:r>
              <a:rPr lang="en-AU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Weather Watch</a:t>
            </a:r>
            <a:endParaRPr lang="en-AU" sz="1000" dirty="0"/>
          </a:p>
        </p:txBody>
      </p:sp>
      <p:pic>
        <p:nvPicPr>
          <p:cNvPr id="7" name="Picture 6" descr="reative Commons Licens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9" y="6371934"/>
            <a:ext cx="69405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52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3352"/>
            <a:ext cx="19774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Double rainbow</a:t>
            </a:r>
            <a:r>
              <a:rPr lang="en-US" sz="800" dirty="0" smtClean="0"/>
              <a:t>, One Day Closer,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10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 r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1" y="242059"/>
            <a:ext cx="7969299" cy="6373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73" y="6584582"/>
            <a:ext cx="1204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Sunrise</a:t>
            </a:r>
            <a:r>
              <a:rPr lang="en-US" sz="800" dirty="0" smtClean="0"/>
              <a:t>, Jeffry,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247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 turb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82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77115"/>
            <a:ext cx="2273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Germany Wind Turbines</a:t>
            </a:r>
            <a:r>
              <a:rPr lang="en-US" sz="800" dirty="0" smtClean="0"/>
              <a:t>, Tony Webster,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979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ohwindyleaves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80" y="1077475"/>
            <a:ext cx="5782440" cy="4703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9327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http://www.disneyclips.com/imagesnewb2/winniethepooh8.</a:t>
            </a:r>
            <a:r>
              <a:rPr lang="en-US" sz="800" dirty="0" smtClean="0">
                <a:hlinkClick r:id="rId3"/>
              </a:rPr>
              <a:t>html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551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surf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6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58322"/>
            <a:ext cx="1733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Wind surfer</a:t>
            </a:r>
            <a:r>
              <a:rPr lang="en-US" sz="800" dirty="0" smtClean="0"/>
              <a:t>, Barry </a:t>
            </a:r>
            <a:r>
              <a:rPr lang="en-US" sz="800" dirty="0" err="1" smtClean="0"/>
              <a:t>Skeates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002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ying in the s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5512"/>
            <a:ext cx="3104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Playing trucks in the sand</a:t>
            </a:r>
            <a:r>
              <a:rPr lang="en-US" sz="800" dirty="0" smtClean="0"/>
              <a:t>, Michael Bentley,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7742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on b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67382"/>
            <a:ext cx="2453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Cottesloe Beach, Perth</a:t>
            </a:r>
            <a:r>
              <a:rPr lang="en-US" sz="800" dirty="0" smtClean="0"/>
              <a:t>, Matt </a:t>
            </a:r>
            <a:r>
              <a:rPr lang="en-US" sz="800" dirty="0" err="1" smtClean="0"/>
              <a:t>Paish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0206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54199"/>
            <a:ext cx="2127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</a:t>
            </a:r>
            <a:r>
              <a:rPr lang="en-US" sz="800" dirty="0" smtClean="0">
                <a:hlinkClick r:id="rId2"/>
              </a:rPr>
              <a:t>A quick pano…</a:t>
            </a:r>
            <a:r>
              <a:rPr lang="en-US" sz="800" dirty="0" smtClean="0"/>
              <a:t>, Jason Hunter, </a:t>
            </a:r>
            <a:r>
              <a:rPr lang="en-US" sz="800" dirty="0" smtClean="0">
                <a:hlinkClick r:id="rId3"/>
              </a:rPr>
              <a:t>CC BY 2.0</a:t>
            </a:r>
            <a:endParaRPr lang="en-US" sz="1600" dirty="0"/>
          </a:p>
        </p:txBody>
      </p:sp>
      <p:pic>
        <p:nvPicPr>
          <p:cNvPr id="2" name="Picture 1" descr="Storm clou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" y="1003801"/>
            <a:ext cx="9144000" cy="48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7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7442"/>
            <a:ext cx="1529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Clouds</a:t>
            </a:r>
            <a:r>
              <a:rPr lang="en-US" sz="800" dirty="0" smtClean="0"/>
              <a:t>, </a:t>
            </a:r>
            <a:r>
              <a:rPr lang="en-US" sz="800" dirty="0" err="1"/>
              <a:t>P</a:t>
            </a:r>
            <a:r>
              <a:rPr lang="en-US" sz="800" dirty="0" err="1" smtClean="0"/>
              <a:t>attys</a:t>
            </a:r>
            <a:r>
              <a:rPr lang="en-US" sz="800" dirty="0" smtClean="0"/>
              <a:t>-photos, </a:t>
            </a:r>
            <a:r>
              <a:rPr lang="en-US" sz="800" dirty="0" smtClean="0">
                <a:hlinkClick r:id="rId4"/>
              </a:rPr>
              <a:t>CC BY 2.0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40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5512"/>
            <a:ext cx="14554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Clouds</a:t>
            </a:r>
            <a:r>
              <a:rPr lang="en-US" sz="800" dirty="0" smtClean="0"/>
              <a:t>, </a:t>
            </a:r>
            <a:r>
              <a:rPr lang="en-US" sz="800" dirty="0" err="1" smtClean="0"/>
              <a:t>actionvance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196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l st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" y="292035"/>
            <a:ext cx="8176782" cy="613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609" y="6416782"/>
            <a:ext cx="2055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3"/>
              </a:rPr>
              <a:t>Hagelkörner Hailstone</a:t>
            </a:r>
            <a:r>
              <a:rPr lang="en-US" sz="800" dirty="0" smtClean="0"/>
              <a:t>, </a:t>
            </a:r>
            <a:r>
              <a:rPr lang="en-US" sz="800" dirty="0" err="1" smtClean="0"/>
              <a:t>Aah</a:t>
            </a:r>
            <a:r>
              <a:rPr lang="en-US" sz="800" dirty="0" smtClean="0"/>
              <a:t>-Yeah, </a:t>
            </a:r>
            <a:r>
              <a:rPr lang="en-US" sz="800" dirty="0" smtClean="0">
                <a:hlinkClick r:id="rId4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04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55" y="6440677"/>
            <a:ext cx="14348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</a:t>
            </a:r>
            <a:r>
              <a:rPr lang="en-US" sz="800" dirty="0" smtClean="0">
                <a:hlinkClick r:id="rId2"/>
              </a:rPr>
              <a:t>Lightening</a:t>
            </a:r>
            <a:r>
              <a:rPr lang="en-US" sz="800" dirty="0" smtClean="0"/>
              <a:t>, </a:t>
            </a:r>
            <a:r>
              <a:rPr lang="en-US" sz="800" dirty="0" err="1" smtClean="0"/>
              <a:t>gwaar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3"/>
              </a:rPr>
              <a:t>CC BY 2.0</a:t>
            </a:r>
            <a:endParaRPr lang="en-US" sz="800" dirty="0"/>
          </a:p>
        </p:txBody>
      </p:sp>
      <p:pic>
        <p:nvPicPr>
          <p:cNvPr id="6" name="Picture 5" descr="Light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 in 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20"/>
            <a:ext cx="9143999" cy="651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30824"/>
            <a:ext cx="1928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Rain Child</a:t>
            </a:r>
            <a:r>
              <a:rPr lang="en-US" sz="800" dirty="0" smtClean="0"/>
              <a:t>, Christopher </a:t>
            </a:r>
            <a:r>
              <a:rPr lang="en-US" sz="800" dirty="0" err="1" smtClean="0"/>
              <a:t>Porché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5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469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135</Words>
  <Application>Microsoft Macintosh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Science Teachers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Delese Brewster</dc:creator>
  <cp:lastModifiedBy>Delese Brewster</cp:lastModifiedBy>
  <cp:revision>13</cp:revision>
  <dcterms:created xsi:type="dcterms:W3CDTF">2016-04-07T06:10:34Z</dcterms:created>
  <dcterms:modified xsi:type="dcterms:W3CDTF">2016-04-08T04:07:36Z</dcterms:modified>
</cp:coreProperties>
</file>