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7" r:id="rId2"/>
    <p:sldId id="259" r:id="rId3"/>
    <p:sldId id="258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112" y="-128"/>
      </p:cViewPr>
      <p:guideLst>
        <p:guide orient="horz" pos="193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A3E3B-021D-8E47-A797-6E7B4615B476}" type="datetimeFigureOut">
              <a:rPr lang="en-US" smtClean="0"/>
              <a:t>11/11/16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92DBA5-5550-B54E-AFFF-7BC941BA5EF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46630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2DBA5-5550-B54E-AFFF-7BC941BA5EFD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7013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8C640-8BFA-1A4A-A1C8-7EB4E2E5055D}" type="datetimeFigureOut">
              <a:rPr lang="en-US" smtClean="0"/>
              <a:t>11/11/16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21983-2E65-7249-B3BB-E3E5125357B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3248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8C640-8BFA-1A4A-A1C8-7EB4E2E5055D}" type="datetimeFigureOut">
              <a:rPr lang="en-US" smtClean="0"/>
              <a:t>11/11/16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21983-2E65-7249-B3BB-E3E5125357B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7990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8C640-8BFA-1A4A-A1C8-7EB4E2E5055D}" type="datetimeFigureOut">
              <a:rPr lang="en-US" smtClean="0"/>
              <a:t>11/11/16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21983-2E65-7249-B3BB-E3E5125357B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0006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8C640-8BFA-1A4A-A1C8-7EB4E2E5055D}" type="datetimeFigureOut">
              <a:rPr lang="en-US" smtClean="0"/>
              <a:t>11/11/16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21983-2E65-7249-B3BB-E3E5125357B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6536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8C640-8BFA-1A4A-A1C8-7EB4E2E5055D}" type="datetimeFigureOut">
              <a:rPr lang="en-US" smtClean="0"/>
              <a:t>11/11/16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21983-2E65-7249-B3BB-E3E5125357B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5032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8C640-8BFA-1A4A-A1C8-7EB4E2E5055D}" type="datetimeFigureOut">
              <a:rPr lang="en-US" smtClean="0"/>
              <a:t>11/11/16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21983-2E65-7249-B3BB-E3E5125357B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3453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8C640-8BFA-1A4A-A1C8-7EB4E2E5055D}" type="datetimeFigureOut">
              <a:rPr lang="en-US" smtClean="0"/>
              <a:t>11/11/16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21983-2E65-7249-B3BB-E3E5125357B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3814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8C640-8BFA-1A4A-A1C8-7EB4E2E5055D}" type="datetimeFigureOut">
              <a:rPr lang="en-US" smtClean="0"/>
              <a:t>11/11/16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21983-2E65-7249-B3BB-E3E5125357B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814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8C640-8BFA-1A4A-A1C8-7EB4E2E5055D}" type="datetimeFigureOut">
              <a:rPr lang="en-US" smtClean="0"/>
              <a:t>11/11/16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21983-2E65-7249-B3BB-E3E5125357B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6965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8C640-8BFA-1A4A-A1C8-7EB4E2E5055D}" type="datetimeFigureOut">
              <a:rPr lang="en-US" smtClean="0"/>
              <a:t>11/11/16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21983-2E65-7249-B3BB-E3E5125357B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70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8C640-8BFA-1A4A-A1C8-7EB4E2E5055D}" type="datetimeFigureOut">
              <a:rPr lang="en-US" smtClean="0"/>
              <a:t>11/11/16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21983-2E65-7249-B3BB-E3E5125357B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9557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8C640-8BFA-1A4A-A1C8-7EB4E2E5055D}" type="datetimeFigureOut">
              <a:rPr lang="en-US" smtClean="0"/>
              <a:t>11/11/16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21983-2E65-7249-B3BB-E3E5125357B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4815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0212" y="274975"/>
            <a:ext cx="3404246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000" b="1" dirty="0" smtClean="0"/>
              <a:t>Why the cane toad was introduced</a:t>
            </a:r>
          </a:p>
          <a:p>
            <a:endParaRPr lang="en-AU" sz="1000" dirty="0" smtClean="0"/>
          </a:p>
          <a:p>
            <a:endParaRPr lang="en-AU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170212" y="2327900"/>
            <a:ext cx="3404246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000" b="1" dirty="0" smtClean="0"/>
              <a:t>Some interesting facts about the cane toad </a:t>
            </a:r>
          </a:p>
          <a:p>
            <a:endParaRPr lang="en-AU" sz="1000" dirty="0" smtClean="0"/>
          </a:p>
          <a:p>
            <a:endParaRPr lang="en-AU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170212" y="1252299"/>
            <a:ext cx="3404246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000" b="1" dirty="0" smtClean="0"/>
              <a:t>How the cane toad is affecting native plants and animals</a:t>
            </a:r>
          </a:p>
          <a:p>
            <a:endParaRPr lang="en-AU" sz="1000" dirty="0" smtClean="0"/>
          </a:p>
          <a:p>
            <a:endParaRPr lang="en-AU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170212" y="3360439"/>
            <a:ext cx="3404246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000" b="1" dirty="0" smtClean="0"/>
              <a:t>How the cane toad could affect our food web</a:t>
            </a:r>
          </a:p>
          <a:p>
            <a:endParaRPr lang="en-AU" sz="1000" dirty="0" smtClean="0"/>
          </a:p>
          <a:p>
            <a:endParaRPr lang="en-AU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170212" y="4473431"/>
            <a:ext cx="3404246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000" b="1" dirty="0" smtClean="0"/>
              <a:t>Control of the cane toad  </a:t>
            </a:r>
            <a:endParaRPr lang="en-AU" sz="1000" dirty="0" smtClean="0"/>
          </a:p>
          <a:p>
            <a:endParaRPr lang="en-AU" sz="10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6353097" y="441820"/>
            <a:ext cx="1416799" cy="1620957"/>
            <a:chOff x="5541316" y="1057374"/>
            <a:chExt cx="1416799" cy="1620957"/>
          </a:xfrm>
        </p:grpSpPr>
        <p:sp>
          <p:nvSpPr>
            <p:cNvPr id="5" name="TextBox 4"/>
            <p:cNvSpPr txBox="1"/>
            <p:nvPr/>
          </p:nvSpPr>
          <p:spPr>
            <a:xfrm>
              <a:off x="5695565" y="1057374"/>
              <a:ext cx="1137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Cane toad</a:t>
              </a:r>
              <a:endParaRPr lang="en-AU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63004" y="2424415"/>
              <a:ext cx="101877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050" dirty="0" smtClean="0"/>
                <a:t>(</a:t>
              </a:r>
              <a:r>
                <a:rPr lang="en-AU" sz="1050" i="1" dirty="0" smtClean="0"/>
                <a:t>Bufo marinus</a:t>
              </a:r>
              <a:r>
                <a:rPr lang="en-AU" sz="1050" dirty="0" smtClean="0"/>
                <a:t>)</a:t>
              </a:r>
              <a:endParaRPr lang="en-AU" sz="1050" i="1" dirty="0"/>
            </a:p>
          </p:txBody>
        </p:sp>
        <p:pic>
          <p:nvPicPr>
            <p:cNvPr id="16" name="Picture 15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1316" y="1426706"/>
              <a:ext cx="1416799" cy="9641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5572581" y="4738457"/>
            <a:ext cx="2547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Don’t forget to include a photo of your food web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03829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48290" y="1054131"/>
            <a:ext cx="21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European wild rabbit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170212" y="274975"/>
            <a:ext cx="3404246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000" b="1" dirty="0" smtClean="0"/>
              <a:t>Why the rabbit was introduced</a:t>
            </a:r>
          </a:p>
          <a:p>
            <a:endParaRPr lang="en-AU" sz="1000" dirty="0" smtClean="0"/>
          </a:p>
          <a:p>
            <a:endParaRPr lang="en-AU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170212" y="2293610"/>
            <a:ext cx="3404246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000" b="1" dirty="0" smtClean="0"/>
              <a:t>Some interesting facts about the rabbit</a:t>
            </a:r>
          </a:p>
          <a:p>
            <a:endParaRPr lang="en-AU" sz="1000" dirty="0" smtClean="0"/>
          </a:p>
          <a:p>
            <a:endParaRPr lang="en-AU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170212" y="1252299"/>
            <a:ext cx="3404246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000" b="1" dirty="0" smtClean="0"/>
              <a:t>How the rabbit is affecting native plants and animals</a:t>
            </a:r>
          </a:p>
          <a:p>
            <a:endParaRPr lang="en-AU" sz="1000" dirty="0" smtClean="0"/>
          </a:p>
          <a:p>
            <a:endParaRPr lang="en-AU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170212" y="3347345"/>
            <a:ext cx="3404246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000" b="1" dirty="0" smtClean="0"/>
              <a:t>How the rabbit could affect our food web</a:t>
            </a:r>
          </a:p>
          <a:p>
            <a:endParaRPr lang="en-AU" sz="1000" dirty="0" smtClean="0"/>
          </a:p>
          <a:p>
            <a:endParaRPr lang="en-AU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170212" y="4394867"/>
            <a:ext cx="3404246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000" b="1" dirty="0" smtClean="0"/>
              <a:t>Control of the rabbit</a:t>
            </a:r>
            <a:endParaRPr lang="en-AU" sz="1000" dirty="0" smtClean="0"/>
          </a:p>
          <a:p>
            <a:endParaRPr lang="en-AU" sz="1000" dirty="0" smtClean="0"/>
          </a:p>
          <a:p>
            <a:endParaRPr lang="en-AU" sz="1000" dirty="0"/>
          </a:p>
        </p:txBody>
      </p:sp>
      <p:grpSp>
        <p:nvGrpSpPr>
          <p:cNvPr id="2" name="Group 1"/>
          <p:cNvGrpSpPr/>
          <p:nvPr/>
        </p:nvGrpSpPr>
        <p:grpSpPr>
          <a:xfrm>
            <a:off x="6099402" y="1426706"/>
            <a:ext cx="1515374" cy="1120820"/>
            <a:chOff x="6099402" y="1426706"/>
            <a:chExt cx="1515374" cy="1120820"/>
          </a:xfrm>
        </p:grpSpPr>
        <p:sp>
          <p:nvSpPr>
            <p:cNvPr id="6" name="TextBox 5"/>
            <p:cNvSpPr txBox="1"/>
            <p:nvPr/>
          </p:nvSpPr>
          <p:spPr>
            <a:xfrm>
              <a:off x="6099402" y="2293610"/>
              <a:ext cx="151537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050" dirty="0" smtClean="0"/>
                <a:t>(</a:t>
              </a:r>
              <a:r>
                <a:rPr lang="en-AU" sz="1050" i="1" dirty="0" smtClean="0"/>
                <a:t>Oryctolagus cuniculus </a:t>
              </a:r>
              <a:r>
                <a:rPr lang="en-AU" sz="1050" dirty="0" smtClean="0"/>
                <a:t>)</a:t>
              </a:r>
              <a:endParaRPr lang="en-AU" sz="1050" i="1" dirty="0"/>
            </a:p>
          </p:txBody>
        </p:sp>
        <p:pic>
          <p:nvPicPr>
            <p:cNvPr id="14" name="Picture 13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9402" y="1426706"/>
              <a:ext cx="1416799" cy="9298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TextBox 10"/>
          <p:cNvSpPr txBox="1"/>
          <p:nvPr/>
        </p:nvSpPr>
        <p:spPr>
          <a:xfrm>
            <a:off x="5572581" y="4751967"/>
            <a:ext cx="2547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Don’t forget to include a photo of your food web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12184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099402" y="914815"/>
            <a:ext cx="1801958" cy="1563996"/>
            <a:chOff x="5935477" y="914815"/>
            <a:chExt cx="1801958" cy="1563996"/>
          </a:xfrm>
        </p:grpSpPr>
        <p:pic>
          <p:nvPicPr>
            <p:cNvPr id="4" name="Picture 3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9402" y="1284147"/>
              <a:ext cx="1416799" cy="9641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5935477" y="914815"/>
              <a:ext cx="18019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European red fox</a:t>
              </a:r>
              <a:endParaRPr lang="en-AU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249716" y="2217201"/>
              <a:ext cx="10700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050" dirty="0"/>
                <a:t>(</a:t>
              </a:r>
              <a:r>
                <a:rPr lang="en-AU" sz="1050" i="1" dirty="0" smtClean="0"/>
                <a:t>Vulpes vulpes</a:t>
              </a:r>
              <a:r>
                <a:rPr lang="en-AU" sz="1050" dirty="0" smtClean="0"/>
                <a:t>)</a:t>
              </a:r>
              <a:endParaRPr lang="en-AU" sz="1050" i="1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70212" y="274975"/>
            <a:ext cx="3404246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000" b="1" dirty="0" smtClean="0"/>
              <a:t>Why the fox was introduced</a:t>
            </a:r>
          </a:p>
          <a:p>
            <a:endParaRPr lang="en-AU" sz="1000" dirty="0" smtClean="0"/>
          </a:p>
          <a:p>
            <a:endParaRPr lang="en-AU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170212" y="2258512"/>
            <a:ext cx="3404246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000" b="1" dirty="0" smtClean="0"/>
              <a:t>Some interesting facts about the fox</a:t>
            </a:r>
          </a:p>
          <a:p>
            <a:endParaRPr lang="en-AU" sz="1000" dirty="0" smtClean="0"/>
          </a:p>
          <a:p>
            <a:endParaRPr lang="en-AU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170212" y="1252299"/>
            <a:ext cx="3404246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000" b="1" dirty="0" smtClean="0"/>
              <a:t>How the fox is affecting native plants and animals</a:t>
            </a:r>
          </a:p>
          <a:p>
            <a:endParaRPr lang="en-AU" sz="1000" dirty="0" smtClean="0"/>
          </a:p>
          <a:p>
            <a:endParaRPr lang="en-AU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170212" y="3386627"/>
            <a:ext cx="3404246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000" b="1" dirty="0" smtClean="0"/>
              <a:t>How the fox could affect our food web</a:t>
            </a:r>
          </a:p>
          <a:p>
            <a:endParaRPr lang="en-AU" sz="1000" dirty="0" smtClean="0"/>
          </a:p>
          <a:p>
            <a:endParaRPr lang="en-AU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170212" y="4438466"/>
            <a:ext cx="3404246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000" b="1" dirty="0" smtClean="0"/>
              <a:t>Control of the fox</a:t>
            </a:r>
          </a:p>
          <a:p>
            <a:endParaRPr lang="en-AU" sz="1000" dirty="0" smtClean="0"/>
          </a:p>
          <a:p>
            <a:endParaRPr lang="en-AU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5572581" y="4738457"/>
            <a:ext cx="2547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Don’t forget to include a photo of your food web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12184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0212" y="274975"/>
            <a:ext cx="3404246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000" b="1" dirty="0" smtClean="0"/>
              <a:t>Why the cat was introduced</a:t>
            </a:r>
          </a:p>
          <a:p>
            <a:endParaRPr lang="en-AU" sz="1000" dirty="0" smtClean="0"/>
          </a:p>
          <a:p>
            <a:endParaRPr lang="en-AU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170212" y="2329374"/>
            <a:ext cx="3404246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000" b="1" dirty="0" smtClean="0"/>
              <a:t>Some interesting facts about the cat</a:t>
            </a:r>
          </a:p>
          <a:p>
            <a:endParaRPr lang="en-AU" sz="1000" dirty="0" smtClean="0"/>
          </a:p>
          <a:p>
            <a:endParaRPr lang="en-AU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170212" y="1252299"/>
            <a:ext cx="3404246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000" b="1" dirty="0" smtClean="0"/>
              <a:t>How the cat is affecting native plants and animals</a:t>
            </a:r>
          </a:p>
          <a:p>
            <a:endParaRPr lang="en-AU" sz="1000" dirty="0" smtClean="0"/>
          </a:p>
          <a:p>
            <a:endParaRPr lang="en-AU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170212" y="3452097"/>
            <a:ext cx="3404246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000" b="1" dirty="0" smtClean="0"/>
              <a:t>How the cat could affect our food web</a:t>
            </a:r>
          </a:p>
          <a:p>
            <a:endParaRPr lang="en-AU" sz="1000" dirty="0" smtClean="0"/>
          </a:p>
          <a:p>
            <a:endParaRPr lang="en-AU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170212" y="4447243"/>
            <a:ext cx="3404246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000" b="1" dirty="0" smtClean="0"/>
              <a:t>Control of the cat</a:t>
            </a:r>
          </a:p>
          <a:p>
            <a:endParaRPr lang="en-AU" sz="1000" dirty="0" smtClean="0"/>
          </a:p>
          <a:p>
            <a:endParaRPr lang="en-AU" sz="1000" dirty="0"/>
          </a:p>
        </p:txBody>
      </p:sp>
      <p:grpSp>
        <p:nvGrpSpPr>
          <p:cNvPr id="3" name="Group 2"/>
          <p:cNvGrpSpPr/>
          <p:nvPr/>
        </p:nvGrpSpPr>
        <p:grpSpPr>
          <a:xfrm>
            <a:off x="6650828" y="938928"/>
            <a:ext cx="1416799" cy="1608598"/>
            <a:chOff x="5942429" y="938928"/>
            <a:chExt cx="1416799" cy="1608598"/>
          </a:xfrm>
        </p:grpSpPr>
        <p:sp>
          <p:nvSpPr>
            <p:cNvPr id="5" name="TextBox 4"/>
            <p:cNvSpPr txBox="1"/>
            <p:nvPr/>
          </p:nvSpPr>
          <p:spPr>
            <a:xfrm>
              <a:off x="6167274" y="938928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Feral cat</a:t>
              </a:r>
              <a:endParaRPr lang="en-AU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249716" y="2293610"/>
              <a:ext cx="85480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050" dirty="0" smtClean="0"/>
                <a:t>(</a:t>
              </a:r>
              <a:r>
                <a:rPr lang="en-AU" sz="1050" i="1" dirty="0" smtClean="0"/>
                <a:t>Felis catus</a:t>
              </a:r>
              <a:r>
                <a:rPr lang="en-AU" sz="1050" dirty="0" smtClean="0"/>
                <a:t>)</a:t>
              </a:r>
              <a:endParaRPr lang="en-AU" sz="1050" i="1" dirty="0"/>
            </a:p>
          </p:txBody>
        </p:sp>
        <p:pic>
          <p:nvPicPr>
            <p:cNvPr id="14" name="Picture 13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2429" y="1308260"/>
              <a:ext cx="1416799" cy="99776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TextBox 10"/>
          <p:cNvSpPr txBox="1"/>
          <p:nvPr/>
        </p:nvSpPr>
        <p:spPr>
          <a:xfrm>
            <a:off x="5572581" y="4738457"/>
            <a:ext cx="2547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Don’t forget to include a photo of your food web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12184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0212" y="274975"/>
            <a:ext cx="3404246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000" b="1" dirty="0" smtClean="0"/>
              <a:t>Why the goat was introduced</a:t>
            </a:r>
          </a:p>
          <a:p>
            <a:endParaRPr lang="en-AU" sz="1000" dirty="0" smtClean="0"/>
          </a:p>
          <a:p>
            <a:endParaRPr lang="en-AU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170212" y="2322635"/>
            <a:ext cx="3404246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000" b="1" dirty="0" smtClean="0"/>
              <a:t>Some interesting facts about the goat</a:t>
            </a:r>
          </a:p>
          <a:p>
            <a:endParaRPr lang="en-AU" sz="1000" dirty="0" smtClean="0"/>
          </a:p>
          <a:p>
            <a:endParaRPr lang="en-AU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170212" y="1252299"/>
            <a:ext cx="3404246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000" b="1" dirty="0" smtClean="0"/>
              <a:t>How the goat is affecting native plants and animals</a:t>
            </a:r>
          </a:p>
          <a:p>
            <a:endParaRPr lang="en-AU" sz="1000" dirty="0" smtClean="0"/>
          </a:p>
          <a:p>
            <a:endParaRPr lang="en-AU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170212" y="3360439"/>
            <a:ext cx="3404246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000" b="1" dirty="0" smtClean="0"/>
              <a:t>How the goat could affect our food web</a:t>
            </a:r>
          </a:p>
          <a:p>
            <a:endParaRPr lang="en-AU" sz="1000" dirty="0" smtClean="0"/>
          </a:p>
          <a:p>
            <a:endParaRPr lang="en-AU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170212" y="4342491"/>
            <a:ext cx="3404246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000" b="1" dirty="0" smtClean="0"/>
              <a:t>Control of the goat</a:t>
            </a:r>
          </a:p>
          <a:p>
            <a:endParaRPr lang="en-AU" sz="1000" dirty="0" smtClean="0"/>
          </a:p>
          <a:p>
            <a:endParaRPr lang="en-AU" sz="1000" dirty="0"/>
          </a:p>
        </p:txBody>
      </p:sp>
      <p:grpSp>
        <p:nvGrpSpPr>
          <p:cNvPr id="2" name="Group 1"/>
          <p:cNvGrpSpPr/>
          <p:nvPr/>
        </p:nvGrpSpPr>
        <p:grpSpPr>
          <a:xfrm>
            <a:off x="6492261" y="992781"/>
            <a:ext cx="1456079" cy="1606853"/>
            <a:chOff x="5994802" y="940673"/>
            <a:chExt cx="1456079" cy="1606853"/>
          </a:xfrm>
        </p:grpSpPr>
        <p:sp>
          <p:nvSpPr>
            <p:cNvPr id="5" name="TextBox 4"/>
            <p:cNvSpPr txBox="1"/>
            <p:nvPr/>
          </p:nvSpPr>
          <p:spPr>
            <a:xfrm>
              <a:off x="6195906" y="940673"/>
              <a:ext cx="1120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Feral goat</a:t>
              </a:r>
              <a:endParaRPr lang="en-AU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249716" y="2293610"/>
              <a:ext cx="97058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050" dirty="0" smtClean="0"/>
                <a:t>(</a:t>
              </a:r>
              <a:r>
                <a:rPr lang="en-AU" sz="1050" i="1" dirty="0" smtClean="0"/>
                <a:t>Capra hircus</a:t>
              </a:r>
              <a:r>
                <a:rPr lang="en-AU" sz="1050" dirty="0" smtClean="0"/>
                <a:t>)</a:t>
              </a:r>
              <a:endParaRPr lang="en-AU" sz="1050" i="1" dirty="0"/>
            </a:p>
          </p:txBody>
        </p:sp>
        <p:pic>
          <p:nvPicPr>
            <p:cNvPr id="14" name="Picture 13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4802" y="1295846"/>
              <a:ext cx="1456079" cy="99776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TextBox 10"/>
          <p:cNvSpPr txBox="1"/>
          <p:nvPr/>
        </p:nvSpPr>
        <p:spPr>
          <a:xfrm>
            <a:off x="5572581" y="4738457"/>
            <a:ext cx="2547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Don’t forget to include a photo of your food web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12184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0212" y="274975"/>
            <a:ext cx="3404246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000" b="1" dirty="0" smtClean="0"/>
              <a:t>Why the horse was introduced</a:t>
            </a:r>
          </a:p>
          <a:p>
            <a:endParaRPr lang="en-AU" sz="1000" dirty="0" smtClean="0"/>
          </a:p>
          <a:p>
            <a:endParaRPr lang="en-AU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170212" y="2386277"/>
            <a:ext cx="3404246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000" b="1" dirty="0" smtClean="0"/>
              <a:t>Some interesting facts about the horse</a:t>
            </a:r>
          </a:p>
          <a:p>
            <a:endParaRPr lang="en-AU" sz="1000" dirty="0" smtClean="0"/>
          </a:p>
          <a:p>
            <a:endParaRPr lang="en-AU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170212" y="1252299"/>
            <a:ext cx="3404246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000" b="1" dirty="0" smtClean="0"/>
              <a:t>How the horse is affecting native plants and animals</a:t>
            </a:r>
          </a:p>
          <a:p>
            <a:endParaRPr lang="en-AU" sz="1000" dirty="0" smtClean="0"/>
          </a:p>
          <a:p>
            <a:endParaRPr lang="en-AU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170212" y="3482603"/>
            <a:ext cx="3404246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000" b="1" dirty="0" smtClean="0"/>
              <a:t>How the horse could affect our food web</a:t>
            </a:r>
          </a:p>
          <a:p>
            <a:endParaRPr lang="en-AU" sz="1000" dirty="0" smtClean="0"/>
          </a:p>
          <a:p>
            <a:endParaRPr lang="en-AU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170212" y="4613417"/>
            <a:ext cx="3404246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000" b="1" dirty="0" smtClean="0"/>
              <a:t>Control of the horse</a:t>
            </a:r>
          </a:p>
          <a:p>
            <a:endParaRPr lang="en-AU" sz="1000" dirty="0" smtClean="0"/>
          </a:p>
          <a:p>
            <a:endParaRPr lang="en-AU" sz="1000" dirty="0"/>
          </a:p>
        </p:txBody>
      </p:sp>
      <p:grpSp>
        <p:nvGrpSpPr>
          <p:cNvPr id="2" name="Group 1"/>
          <p:cNvGrpSpPr/>
          <p:nvPr/>
        </p:nvGrpSpPr>
        <p:grpSpPr>
          <a:xfrm>
            <a:off x="6439171" y="1061221"/>
            <a:ext cx="1456079" cy="1490152"/>
            <a:chOff x="6060267" y="1057374"/>
            <a:chExt cx="1456079" cy="1490152"/>
          </a:xfrm>
        </p:grpSpPr>
        <p:sp>
          <p:nvSpPr>
            <p:cNvPr id="5" name="TextBox 4"/>
            <p:cNvSpPr txBox="1"/>
            <p:nvPr/>
          </p:nvSpPr>
          <p:spPr>
            <a:xfrm>
              <a:off x="6173100" y="1057374"/>
              <a:ext cx="12304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Feral horse</a:t>
              </a:r>
              <a:endParaRPr lang="en-AU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249716" y="2293610"/>
              <a:ext cx="109544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050" dirty="0" smtClean="0"/>
                <a:t>(</a:t>
              </a:r>
              <a:r>
                <a:rPr lang="en-AU" sz="1050" i="1" dirty="0" smtClean="0"/>
                <a:t>Equus caballus</a:t>
              </a:r>
              <a:r>
                <a:rPr lang="en-AU" sz="1050" dirty="0" smtClean="0"/>
                <a:t>)</a:t>
              </a:r>
              <a:endParaRPr lang="en-AU" sz="1050" i="1" dirty="0"/>
            </a:p>
          </p:txBody>
        </p:sp>
        <p:pic>
          <p:nvPicPr>
            <p:cNvPr id="14" name="Picture 13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0267" y="1426706"/>
              <a:ext cx="1456079" cy="9478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TextBox 10"/>
          <p:cNvSpPr txBox="1"/>
          <p:nvPr/>
        </p:nvSpPr>
        <p:spPr>
          <a:xfrm>
            <a:off x="5572581" y="4738457"/>
            <a:ext cx="2547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Don’t forget to include a photo of your food web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12184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0212" y="274975"/>
            <a:ext cx="3404246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000" b="1" dirty="0" smtClean="0"/>
              <a:t>Why the deer was introduced</a:t>
            </a:r>
          </a:p>
          <a:p>
            <a:endParaRPr lang="en-AU" sz="1000" dirty="0" smtClean="0"/>
          </a:p>
          <a:p>
            <a:endParaRPr lang="en-AU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170212" y="2537404"/>
            <a:ext cx="3404246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000" b="1" dirty="0" smtClean="0"/>
              <a:t>Some interesting facts about deer</a:t>
            </a:r>
          </a:p>
          <a:p>
            <a:endParaRPr lang="en-AU" sz="1000" dirty="0" smtClean="0"/>
          </a:p>
          <a:p>
            <a:endParaRPr lang="en-AU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170212" y="1252299"/>
            <a:ext cx="3404246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000" b="1" dirty="0" smtClean="0"/>
              <a:t>How the deer is affecting native plants and animals</a:t>
            </a:r>
          </a:p>
          <a:p>
            <a:endParaRPr lang="en-AU" sz="1000" dirty="0" smtClean="0"/>
          </a:p>
          <a:p>
            <a:endParaRPr lang="en-AU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170212" y="3605177"/>
            <a:ext cx="3404246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000" b="1" dirty="0" smtClean="0"/>
              <a:t>How the deer could affect our food web</a:t>
            </a:r>
          </a:p>
          <a:p>
            <a:endParaRPr lang="en-AU" sz="1000" dirty="0" smtClean="0"/>
          </a:p>
          <a:p>
            <a:endParaRPr lang="en-AU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170212" y="4591278"/>
            <a:ext cx="3404246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000" b="1" dirty="0" smtClean="0"/>
              <a:t>Control of the deer</a:t>
            </a:r>
            <a:endParaRPr lang="en-AU" sz="1000" dirty="0" smtClean="0"/>
          </a:p>
          <a:p>
            <a:endParaRPr lang="en-AU" sz="1000" dirty="0"/>
          </a:p>
        </p:txBody>
      </p:sp>
      <p:grpSp>
        <p:nvGrpSpPr>
          <p:cNvPr id="2" name="Group 1"/>
          <p:cNvGrpSpPr/>
          <p:nvPr/>
        </p:nvGrpSpPr>
        <p:grpSpPr>
          <a:xfrm>
            <a:off x="6263775" y="1057374"/>
            <a:ext cx="1456079" cy="1317219"/>
            <a:chOff x="6439170" y="1057374"/>
            <a:chExt cx="1456079" cy="1317219"/>
          </a:xfrm>
        </p:grpSpPr>
        <p:sp>
          <p:nvSpPr>
            <p:cNvPr id="5" name="TextBox 4"/>
            <p:cNvSpPr txBox="1"/>
            <p:nvPr/>
          </p:nvSpPr>
          <p:spPr>
            <a:xfrm>
              <a:off x="6612444" y="1057374"/>
              <a:ext cx="1133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Feral deer</a:t>
              </a:r>
              <a:endParaRPr lang="en-AU" dirty="0"/>
            </a:p>
          </p:txBody>
        </p:sp>
        <p:pic>
          <p:nvPicPr>
            <p:cNvPr id="14" name="Picture 13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9170" y="1426706"/>
              <a:ext cx="1456079" cy="9478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5572581" y="4738457"/>
            <a:ext cx="2547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Don’t forget to include a photo of your food web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12184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0212" y="274975"/>
            <a:ext cx="3404246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000" b="1" dirty="0" smtClean="0"/>
              <a:t>Why the pig was introduced</a:t>
            </a:r>
          </a:p>
          <a:p>
            <a:endParaRPr lang="en-AU" sz="1000" dirty="0" smtClean="0"/>
          </a:p>
          <a:p>
            <a:endParaRPr lang="en-AU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170212" y="2415020"/>
            <a:ext cx="3404246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000" b="1" dirty="0" smtClean="0"/>
              <a:t>Some interesting facts about the pig</a:t>
            </a:r>
          </a:p>
          <a:p>
            <a:endParaRPr lang="en-AU" sz="1000" dirty="0" smtClean="0"/>
          </a:p>
          <a:p>
            <a:endParaRPr lang="en-AU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170212" y="1252299"/>
            <a:ext cx="3404246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000" b="1" dirty="0" smtClean="0"/>
              <a:t>How the pig is affecting native plants and animals</a:t>
            </a:r>
          </a:p>
          <a:p>
            <a:endParaRPr lang="en-AU" sz="1000" dirty="0" smtClean="0"/>
          </a:p>
          <a:p>
            <a:endParaRPr lang="en-AU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170212" y="3504473"/>
            <a:ext cx="3404246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000" b="1" dirty="0" smtClean="0"/>
              <a:t>How the pig could affect our food web</a:t>
            </a:r>
          </a:p>
          <a:p>
            <a:endParaRPr lang="en-AU" sz="1000" dirty="0" smtClean="0"/>
          </a:p>
          <a:p>
            <a:endParaRPr lang="en-AU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170212" y="4568883"/>
            <a:ext cx="3404246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000" b="1" dirty="0" smtClean="0"/>
              <a:t>Control of the pig</a:t>
            </a:r>
          </a:p>
          <a:p>
            <a:endParaRPr lang="en-AU" sz="1000" dirty="0" smtClean="0"/>
          </a:p>
          <a:p>
            <a:endParaRPr lang="en-AU" sz="1000" dirty="0"/>
          </a:p>
        </p:txBody>
      </p:sp>
      <p:grpSp>
        <p:nvGrpSpPr>
          <p:cNvPr id="2" name="Group 1"/>
          <p:cNvGrpSpPr/>
          <p:nvPr/>
        </p:nvGrpSpPr>
        <p:grpSpPr>
          <a:xfrm>
            <a:off x="6691639" y="828973"/>
            <a:ext cx="984690" cy="1586047"/>
            <a:chOff x="6647670" y="872708"/>
            <a:chExt cx="984690" cy="1586047"/>
          </a:xfrm>
        </p:grpSpPr>
        <p:sp>
          <p:nvSpPr>
            <p:cNvPr id="5" name="TextBox 4"/>
            <p:cNvSpPr txBox="1"/>
            <p:nvPr/>
          </p:nvSpPr>
          <p:spPr>
            <a:xfrm>
              <a:off x="6647670" y="872708"/>
              <a:ext cx="984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Feral pig</a:t>
              </a:r>
              <a:endParaRPr lang="en-AU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669194" y="2204839"/>
              <a:ext cx="83895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050" dirty="0" smtClean="0"/>
                <a:t>(</a:t>
              </a:r>
              <a:r>
                <a:rPr lang="en-AU" sz="1050" i="1" dirty="0" smtClean="0"/>
                <a:t>Sus scrofa</a:t>
              </a:r>
              <a:r>
                <a:rPr lang="en-AU" sz="1050" dirty="0" smtClean="0"/>
                <a:t>)</a:t>
              </a:r>
              <a:endParaRPr lang="en-AU" sz="1050" i="1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572581" y="4738457"/>
            <a:ext cx="2547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Don’t forget to include a photo of your food web</a:t>
            </a:r>
            <a:endParaRPr lang="en-AU" dirty="0"/>
          </a:p>
        </p:txBody>
      </p:sp>
      <p:pic>
        <p:nvPicPr>
          <p:cNvPr id="3" name="Picture 2" descr="Feral pi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1" t="21642" r="13966" b="19918"/>
          <a:stretch/>
        </p:blipFill>
        <p:spPr>
          <a:xfrm>
            <a:off x="6397783" y="1192900"/>
            <a:ext cx="1493819" cy="103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84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387</Words>
  <Application>Microsoft Macintosh PowerPoint</Application>
  <PresentationFormat>On-screen Show (4:3)</PresentationFormat>
  <Paragraphs>64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Byford Secondary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Weber</dc:creator>
  <cp:lastModifiedBy>Delese Brewster</cp:lastModifiedBy>
  <cp:revision>11</cp:revision>
  <dcterms:created xsi:type="dcterms:W3CDTF">2016-10-05T00:13:10Z</dcterms:created>
  <dcterms:modified xsi:type="dcterms:W3CDTF">2016-11-11T02:50:35Z</dcterms:modified>
</cp:coreProperties>
</file>